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.wmf" ContentType="image/x-wmf"/>
  <Override PartName="/ppt/media/image2.wmf" ContentType="image/x-wmf"/>
  <Override PartName="/ppt/media/image3.wmf" ContentType="image/x-wmf"/>
  <Override PartName="/ppt/media/image4.png" ContentType="image/png"/>
  <Override PartName="/ppt/media/image5.jpeg" ContentType="image/jpeg"/>
  <Override PartName="/ppt/media/image6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21A30CB-88EA-4581-8D54-ACFB94F21EC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58840" cy="444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7E5F24-C636-4402-9D2F-19956A44CD4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59040" cy="3416040"/>
          </a:xfrm>
          <a:prstGeom prst="rect">
            <a:avLst/>
          </a:prstGeom>
          <a:ln w="0">
            <a:noFill/>
          </a:ln>
        </p:spPr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73440" cy="41018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760" cy="417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760" cy="4179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4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0760" cy="417960"/>
          </a:xfrm>
          <a:prstGeom prst="rect">
            <a:avLst/>
          </a:prstGeom>
          <a:ln w="0"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32120" cy="6839640"/>
          </a:xfrm>
          <a:prstGeom prst="rect">
            <a:avLst/>
          </a:prstGeom>
          <a:ln w="0">
            <a:noFill/>
          </a:ln>
        </p:spPr>
      </p:pic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59440" cy="1456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Announcements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28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29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68920" cy="43750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Respond to Kelvin’s email about turning things in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11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W3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HW P2 Released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720" cy="113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6th,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720" cy="396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Today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W3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on Canvas (start next week)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2208240" y="3877560"/>
            <a:ext cx="4789800" cy="229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720" cy="113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Feb 4th,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720" cy="396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grades released (regrades until 2/18). Solutions in Files -&gt; Solutions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– due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Leaderboard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Additional Office Hours TBA Soon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720" cy="113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30,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720" cy="396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New Exam Dates on the Schedule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Wiki linked to on canvas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is 97% graded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P1 due midnight tonight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W2 released –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720" cy="113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21,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720" cy="396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Follow the link in the announcement to join the slack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Homework W1 due </a:t>
            </a:r>
            <a:r>
              <a:rPr b="0" lang="en-US" sz="3200" spc="-1" strike="sngStrike">
                <a:latin typeface="Arial"/>
              </a:rPr>
              <a:t>Thursday</a:t>
            </a:r>
            <a:r>
              <a:rPr b="0" lang="en-US" sz="3200" spc="-1" strike="noStrike">
                <a:latin typeface="Arial"/>
              </a:rPr>
              <a:t> Saturday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4-5 pm Wednesday (also this Friday only 1-1:30 pm)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Study Hall tonight (T/Th 5:30-7pm) N240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17720" cy="113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Announcements Jan 16, 2025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17720" cy="396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4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Discussions: Slack!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Reminder: Homework W1 due next Thursday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I-Clicker Quizzes start today (today’s will not count for a grade; scoring will start Tuesday)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Office Hours: 1 PM Friday starting NEXT WEEK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46103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2025-02-12T09:25:10Z</dcterms:modified>
  <cp:revision>376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17</vt:r8>
  </property>
  <property fmtid="{D5CDD505-2E9C-101B-9397-08002B2CF9AE}" pid="3" name="MMClips">
    <vt:r8>5</vt:r8>
  </property>
  <property fmtid="{D5CDD505-2E9C-101B-9397-08002B2CF9AE}" pid="4" name="Notes">
    <vt:r8>32</vt:r8>
  </property>
  <property fmtid="{D5CDD505-2E9C-101B-9397-08002B2CF9AE}" pid="5" name="PresentationFormat">
    <vt:lpwstr>On-screen Show (4:3)</vt:lpwstr>
  </property>
  <property fmtid="{D5CDD505-2E9C-101B-9397-08002B2CF9AE}" pid="6" name="Slides">
    <vt:r8>56</vt:r8>
  </property>
  <property fmtid="{D5CDD505-2E9C-101B-9397-08002B2CF9AE}" pid="7" name="Version">
    <vt:r8>1</vt:r8>
  </property>
</Properties>
</file>